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Override PartName="/ppt/slides/slide11.xml" ContentType="application/vnd.openxmlformats-officedocument.presentationml.slide+xml"/>
  <Default Extension="gif" ContentType="image/gif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8" r:id="rId3"/>
    <p:sldId id="266" r:id="rId4"/>
    <p:sldId id="261" r:id="rId5"/>
    <p:sldId id="264" r:id="rId6"/>
    <p:sldId id="263" r:id="rId7"/>
    <p:sldId id="265" r:id="rId8"/>
    <p:sldId id="260" r:id="rId9"/>
    <p:sldId id="267" r:id="rId10"/>
    <p:sldId id="269" r:id="rId11"/>
    <p:sldId id="270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7575-B4B3-45C2-9D36-3395F816502E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Relationship Id="rId3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Food Traditions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8610599" cy="1461247"/>
          </a:xfrm>
        </p:spPr>
        <p:txBody>
          <a:bodyPr/>
          <a:lstStyle/>
          <a:p>
            <a:r>
              <a:rPr lang="en-US" dirty="0" smtClean="0"/>
              <a:t>Where is the United States?</a:t>
            </a:r>
            <a:endParaRPr lang="en-US" dirty="0"/>
          </a:p>
        </p:txBody>
      </p:sp>
      <p:pic>
        <p:nvPicPr>
          <p:cNvPr id="4" name="Picture 4" descr="http://www.mapsofworld.com/images2008/kids-world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4624" y="1676400"/>
            <a:ext cx="6324600" cy="4672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Texas?</a:t>
            </a:r>
            <a:endParaRPr lang="en-US" dirty="0"/>
          </a:p>
        </p:txBody>
      </p:sp>
      <p:pic>
        <p:nvPicPr>
          <p:cNvPr id="4" name="Content Placeholder 3" descr="us_map.gif"/>
          <p:cNvPicPr>
            <a:picLocks noGrp="1" noChangeAspect="1"/>
          </p:cNvPicPr>
          <p:nvPr>
            <p:ph idx="1"/>
          </p:nvPr>
        </p:nvPicPr>
        <p:blipFill>
          <a:blip r:embed="rId2"/>
          <a:srcRect l="-5297" r="-5297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Christi, Texas</a:t>
            </a:r>
            <a:endParaRPr lang="en-US" dirty="0"/>
          </a:p>
        </p:txBody>
      </p:sp>
      <p:pic>
        <p:nvPicPr>
          <p:cNvPr id="4" name="Content Placeholder 3" descr="txmap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0383" r="-30383"/>
          <a:stretch>
            <a:fillRect/>
          </a:stretch>
        </p:blipFill>
        <p:spPr>
          <a:xfrm>
            <a:off x="-1219200" y="2133600"/>
            <a:ext cx="7239000" cy="3733800"/>
          </a:xfrm>
        </p:spPr>
      </p:pic>
      <p:pic>
        <p:nvPicPr>
          <p:cNvPr id="5" name="Picture 4" descr="corpus chris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819400"/>
            <a:ext cx="3276600" cy="2476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3 - 5 Digital Pictures</a:t>
            </a:r>
            <a:endParaRPr lang="en-US" dirty="0"/>
          </a:p>
        </p:txBody>
      </p:sp>
      <p:pic>
        <p:nvPicPr>
          <p:cNvPr id="27650" name="Picture 2" descr="http://www.techpin.com/wp-content/uploads/2010/07/history-of-the-digital-cam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0"/>
            <a:ext cx="3256024" cy="2438400"/>
          </a:xfrm>
          <a:prstGeom prst="rect">
            <a:avLst/>
          </a:prstGeom>
          <a:noFill/>
        </p:spPr>
      </p:pic>
      <p:pic>
        <p:nvPicPr>
          <p:cNvPr id="27652" name="Picture 4" descr="http://netrightdaily.com/wp-content/uploads/2011/05/cell-pho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895600"/>
            <a:ext cx="3848100" cy="3078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freddycardoza.files.wordpress.com/2010/11/ide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812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Traditions</a:t>
            </a:r>
            <a:endParaRPr lang="en-US" dirty="0"/>
          </a:p>
        </p:txBody>
      </p:sp>
      <p:pic>
        <p:nvPicPr>
          <p:cNvPr id="4" name="Content Placeholder 3" descr="Thanksgiving Dinn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9656" y="2336431"/>
            <a:ext cx="4504544" cy="299756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eat with</a:t>
            </a:r>
            <a:endParaRPr lang="en-US" dirty="0"/>
          </a:p>
        </p:txBody>
      </p:sp>
      <p:pic>
        <p:nvPicPr>
          <p:cNvPr id="4" name="Content Placeholder 3" descr="Utensi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514600"/>
            <a:ext cx="4262270" cy="24479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eat with</a:t>
            </a:r>
            <a:endParaRPr lang="en-US" dirty="0"/>
          </a:p>
        </p:txBody>
      </p:sp>
      <p:pic>
        <p:nvPicPr>
          <p:cNvPr id="4" name="Content Placeholder 3" descr="Family Ea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0325" y="2438400"/>
            <a:ext cx="3495675" cy="27387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family recipe</a:t>
            </a:r>
            <a:endParaRPr lang="en-US" dirty="0"/>
          </a:p>
        </p:txBody>
      </p:sp>
      <p:pic>
        <p:nvPicPr>
          <p:cNvPr id="4" name="Content Placeholder 3" descr="Family Reci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2590800"/>
            <a:ext cx="2557462" cy="25574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favorite dish or dessert</a:t>
            </a:r>
            <a:endParaRPr lang="en-US" dirty="0"/>
          </a:p>
        </p:txBody>
      </p:sp>
      <p:pic>
        <p:nvPicPr>
          <p:cNvPr id="4" name="Content Placeholder 3" descr="Gre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209800"/>
            <a:ext cx="3624164" cy="2714625"/>
          </a:xfrm>
          <a:prstGeom prst="rect">
            <a:avLst/>
          </a:prstGeom>
        </p:spPr>
      </p:pic>
      <p:pic>
        <p:nvPicPr>
          <p:cNvPr id="29698" name="Picture 2" descr="http://i2.squidoocdn.com/resize/squidoo_images/-1/draft_lens5011332module81910851photo_1264752649desser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19400"/>
            <a:ext cx="3238500" cy="3190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the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1"/>
            <a:ext cx="788670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2 – 3 sentences describing each picture</a:t>
            </a:r>
          </a:p>
          <a:p>
            <a:pPr>
              <a:buNone/>
            </a:pPr>
            <a:r>
              <a:rPr lang="en-US" sz="2800" dirty="0" smtClean="0"/>
              <a:t>Who</a:t>
            </a:r>
            <a:r>
              <a:rPr lang="en-US" sz="2800" dirty="0" smtClean="0"/>
              <a:t> is </a:t>
            </a:r>
            <a:r>
              <a:rPr lang="en-US" sz="2800" dirty="0" smtClean="0"/>
              <a:t>in the picture ?</a:t>
            </a:r>
          </a:p>
          <a:p>
            <a:pPr>
              <a:buNone/>
            </a:pPr>
            <a:r>
              <a:rPr lang="en-US" sz="2800" dirty="0" smtClean="0"/>
              <a:t>What is the picture of ?</a:t>
            </a:r>
          </a:p>
          <a:p>
            <a:pPr>
              <a:buNone/>
            </a:pPr>
            <a:r>
              <a:rPr lang="en-US" sz="2800" dirty="0" smtClean="0"/>
              <a:t>Why is it special to you ?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esh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Fresh</Template>
  <TotalTime>76</TotalTime>
  <Words>68</Words>
  <Application>Microsoft Macintosh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Fresh</vt:lpstr>
      <vt:lpstr>Food Traditions</vt:lpstr>
      <vt:lpstr>Take 3 - 5 Digital Pictures</vt:lpstr>
      <vt:lpstr>Slide 3</vt:lpstr>
      <vt:lpstr>Traditions</vt:lpstr>
      <vt:lpstr>What we eat with</vt:lpstr>
      <vt:lpstr>Who we eat with</vt:lpstr>
      <vt:lpstr>A family recipe</vt:lpstr>
      <vt:lpstr>A favorite dish or dessert</vt:lpstr>
      <vt:lpstr>Email the pictures</vt:lpstr>
      <vt:lpstr>Where is the United States?</vt:lpstr>
      <vt:lpstr>Where is Texas?</vt:lpstr>
      <vt:lpstr>Corpus Christi, Texas</vt:lpstr>
    </vt:vector>
  </TitlesOfParts>
  <Company>Del Mar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Traditions</dc:title>
  <dc:creator>Christin Vega</dc:creator>
  <cp:lastModifiedBy>Office 2004 Test Drive User</cp:lastModifiedBy>
  <cp:revision>9</cp:revision>
  <dcterms:created xsi:type="dcterms:W3CDTF">2011-11-17T19:57:53Z</dcterms:created>
  <dcterms:modified xsi:type="dcterms:W3CDTF">2011-11-17T20:10:46Z</dcterms:modified>
</cp:coreProperties>
</file>